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5" r:id="rId1"/>
  </p:sldMasterIdLst>
  <p:sldIdLst>
    <p:sldId id="256" r:id="rId2"/>
    <p:sldId id="257" r:id="rId3"/>
    <p:sldId id="264" r:id="rId4"/>
    <p:sldId id="265" r:id="rId5"/>
    <p:sldId id="258" r:id="rId6"/>
    <p:sldId id="266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4660"/>
  </p:normalViewPr>
  <p:slideViewPr>
    <p:cSldViewPr snapToGrid="0">
      <p:cViewPr varScale="1">
        <p:scale>
          <a:sx n="86" d="100"/>
          <a:sy n="86" d="100"/>
        </p:scale>
        <p:origin x="71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33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10/6/2022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8841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69752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02374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63405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71232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58559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07704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63509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60674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114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10/6/2022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09671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10/6/2022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81253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10/6/2022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470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10/6/2022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796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10/6/2022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95841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10/6/2022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8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E451C3-0FF4-47C4-B829-773ADF60F88C}" type="datetimeFigureOut">
              <a:rPr lang="en-US" smtClean="0"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53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73C116-C30C-4C2F-BC43-F49CF5AD10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8513" y="97655"/>
            <a:ext cx="8574622" cy="3490240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/>
              <a:t>Računalnik </a:t>
            </a:r>
            <a:br>
              <a:rPr lang="sl-SI" dirty="0"/>
            </a:br>
            <a:r>
              <a:rPr lang="sl-SI" dirty="0"/>
              <a:t>in</a:t>
            </a:r>
            <a:br>
              <a:rPr lang="sl-SI" dirty="0"/>
            </a:br>
            <a:r>
              <a:rPr lang="sl-SI" dirty="0"/>
              <a:t> računalniška učilnica</a:t>
            </a:r>
            <a:br>
              <a:rPr lang="sl-SI" dirty="0"/>
            </a:br>
            <a:endParaRPr lang="sl-SI" dirty="0"/>
          </a:p>
        </p:txBody>
      </p:sp>
      <p:pic>
        <p:nvPicPr>
          <p:cNvPr id="1026" name="Picture 2" descr="Strokovne učilnice - Atlas Oprema">
            <a:extLst>
              <a:ext uri="{FF2B5EF4-FFF2-40B4-BE49-F238E27FC236}">
                <a16:creationId xmlns:a16="http://schemas.microsoft.com/office/drawing/2014/main" id="{A73B4D10-A5D7-4EA2-8606-5A67B8181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738" y="2780238"/>
            <a:ext cx="5358631" cy="359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808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D9F21C-67A6-4348-9C51-D1C8737CC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813" y="0"/>
            <a:ext cx="10018713" cy="1752599"/>
          </a:xfrm>
        </p:spPr>
        <p:txBody>
          <a:bodyPr/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Pravila v računalniški učilnici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F0A452A-9F5E-49DB-AF5C-05BDE8059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0539" y="1659346"/>
            <a:ext cx="10146216" cy="408672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l-SI" dirty="0"/>
              <a:t>V </a:t>
            </a:r>
            <a:r>
              <a:rPr lang="sl-SI" dirty="0" err="1"/>
              <a:t>računalnico</a:t>
            </a:r>
            <a:r>
              <a:rPr lang="sl-SI" dirty="0"/>
              <a:t> ne vstopamo, če v njej ni učitelja.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Pred uporabo si temeljito umijemo roke z milom in vodo.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S seboj ne prinašamo hrane in pijače.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Opremo uporabljamo le po navodilih učitelja.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Na računalnik ne nameščamo programov, igric in podobno.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Ozadij ne spreminjamo. Ostanejo enobarvna.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Skrbimo, da ne poškodujemo opreme.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Pravilno prižigamo oziroma ugašamo računalnik.</a:t>
            </a:r>
          </a:p>
        </p:txBody>
      </p:sp>
    </p:spTree>
    <p:extLst>
      <p:ext uri="{BB962C8B-B14F-4D97-AF65-F5344CB8AC3E}">
        <p14:creationId xmlns:p14="http://schemas.microsoft.com/office/powerpoint/2010/main" val="269747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FB1EA5-22BC-4FDD-B715-93F4373C1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333" y="0"/>
            <a:ext cx="10018713" cy="1752599"/>
          </a:xfrm>
        </p:spPr>
        <p:txBody>
          <a:bodyPr/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Sestavni deli računalnika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2717E28-0D2C-4823-8E6F-B745790C5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6" name="Picture 2" descr="img.computersm.com/img/img/blank.jpg">
            <a:extLst>
              <a:ext uri="{FF2B5EF4-FFF2-40B4-BE49-F238E27FC236}">
                <a16:creationId xmlns:a16="http://schemas.microsoft.com/office/drawing/2014/main" id="{D55525E8-32D4-4031-92CA-D60ED8607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994" y="1461116"/>
            <a:ext cx="5201390" cy="520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81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FB1EA5-22BC-4FDD-B715-93F4373C1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333" y="0"/>
            <a:ext cx="10018713" cy="1752599"/>
          </a:xfrm>
        </p:spPr>
        <p:txBody>
          <a:bodyPr/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Sestavni deli računalnika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2717E28-0D2C-4823-8E6F-B745790C5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2050" name="Picture 2" descr="Clean The Inside of Your Computer To Prevent Damage">
            <a:extLst>
              <a:ext uri="{FF2B5EF4-FFF2-40B4-BE49-F238E27FC236}">
                <a16:creationId xmlns:a16="http://schemas.microsoft.com/office/drawing/2014/main" id="{6C3F4304-70A7-48CC-98C9-6C0090CEB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058" y="1596825"/>
            <a:ext cx="5222474" cy="471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103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723EEA-A102-4245-887F-F1A13A79B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619" y="0"/>
            <a:ext cx="10018713" cy="1752599"/>
          </a:xfrm>
        </p:spPr>
        <p:txBody>
          <a:bodyPr/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Prižig računalnika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9B8AF81-34AA-424B-B141-B0F53E0B7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/>
          </a:p>
        </p:txBody>
      </p:sp>
      <p:sp>
        <p:nvSpPr>
          <p:cNvPr id="4" name="AutoShape 2" descr="Free image of switched off">
            <a:extLst>
              <a:ext uri="{FF2B5EF4-FFF2-40B4-BE49-F238E27FC236}">
                <a16:creationId xmlns:a16="http://schemas.microsoft.com/office/drawing/2014/main" id="{5DAF6CC5-D605-4179-8E26-7D12DC71E0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2052" name="Picture 4" descr="Free image of switched off">
            <a:extLst>
              <a:ext uri="{FF2B5EF4-FFF2-40B4-BE49-F238E27FC236}">
                <a16:creationId xmlns:a16="http://schemas.microsoft.com/office/drawing/2014/main" id="{8234E361-674F-4A55-AF43-E43D8CB66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194" y="1630790"/>
            <a:ext cx="6557562" cy="432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276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FED69B-481F-4FE0-8A67-3FA51718E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51786"/>
            <a:ext cx="10018713" cy="1169261"/>
          </a:xfrm>
        </p:spPr>
        <p:txBody>
          <a:bodyPr/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Namizje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A404469-4677-4EB5-BE41-C8EC10199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3502702-8A5E-44F5-97CB-98E5EFFE4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474" y="976543"/>
            <a:ext cx="9919317" cy="557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04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927E86-DA6A-4CA4-B82B-62DB17001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518" y="0"/>
            <a:ext cx="10018713" cy="1752599"/>
          </a:xfrm>
        </p:spPr>
        <p:txBody>
          <a:bodyPr/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Ugašanje računalnika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586B0E5-0772-4944-A131-B44966AD2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7FB0379-17E5-428F-A838-5EB71E840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135" y="1580224"/>
            <a:ext cx="8788749" cy="4943671"/>
          </a:xfrm>
          <a:prstGeom prst="rect">
            <a:avLst/>
          </a:prstGeom>
        </p:spPr>
      </p:pic>
      <p:sp>
        <p:nvSpPr>
          <p:cNvPr id="5" name="Puščica: dol 4">
            <a:extLst>
              <a:ext uri="{FF2B5EF4-FFF2-40B4-BE49-F238E27FC236}">
                <a16:creationId xmlns:a16="http://schemas.microsoft.com/office/drawing/2014/main" id="{121269B6-5B6C-42E3-9B15-EEA44CBA1C51}"/>
              </a:ext>
            </a:extLst>
          </p:cNvPr>
          <p:cNvSpPr/>
          <p:nvPr/>
        </p:nvSpPr>
        <p:spPr>
          <a:xfrm>
            <a:off x="2221996" y="4473749"/>
            <a:ext cx="816745" cy="1802167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2677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927E86-DA6A-4CA4-B82B-62DB17001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518" y="0"/>
            <a:ext cx="10018713" cy="1752599"/>
          </a:xfrm>
        </p:spPr>
        <p:txBody>
          <a:bodyPr/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Ugašanje računalnika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586B0E5-0772-4944-A131-B44966AD2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85D09386-D189-40E0-883B-D99152F9A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499" y="1553590"/>
            <a:ext cx="8788749" cy="4943671"/>
          </a:xfrm>
          <a:prstGeom prst="rect">
            <a:avLst/>
          </a:prstGeom>
        </p:spPr>
      </p:pic>
      <p:sp>
        <p:nvSpPr>
          <p:cNvPr id="5" name="Puščica: dol 4">
            <a:extLst>
              <a:ext uri="{FF2B5EF4-FFF2-40B4-BE49-F238E27FC236}">
                <a16:creationId xmlns:a16="http://schemas.microsoft.com/office/drawing/2014/main" id="{121269B6-5B6C-42E3-9B15-EEA44CBA1C51}"/>
              </a:ext>
            </a:extLst>
          </p:cNvPr>
          <p:cNvSpPr/>
          <p:nvPr/>
        </p:nvSpPr>
        <p:spPr>
          <a:xfrm>
            <a:off x="3881280" y="4229099"/>
            <a:ext cx="816745" cy="1802167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440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a">
  <a:themeElements>
    <a:clrScheme name="Paralaksa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ks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ks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TM03457496[[fn=Paralaksa]]</Template>
  <TotalTime>1615</TotalTime>
  <Words>92</Words>
  <Application>Microsoft Office PowerPoint</Application>
  <PresentationFormat>Širokozaslonsko</PresentationFormat>
  <Paragraphs>16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1" baseType="lpstr">
      <vt:lpstr>Arial</vt:lpstr>
      <vt:lpstr>Corbel</vt:lpstr>
      <vt:lpstr>Paralaksa</vt:lpstr>
      <vt:lpstr>Računalnik  in  računalniška učilnica </vt:lpstr>
      <vt:lpstr>Pravila v računalniški učilnici</vt:lpstr>
      <vt:lpstr>Sestavni deli računalnika</vt:lpstr>
      <vt:lpstr>Sestavni deli računalnika</vt:lpstr>
      <vt:lpstr>Prižig računalnika</vt:lpstr>
      <vt:lpstr>Namizje</vt:lpstr>
      <vt:lpstr>Ugašanje računalnika</vt:lpstr>
      <vt:lpstr>Ugašanje računalnika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Tina</dc:creator>
  <cp:lastModifiedBy>Tina Orejaš</cp:lastModifiedBy>
  <cp:revision>21</cp:revision>
  <dcterms:created xsi:type="dcterms:W3CDTF">2020-09-20T16:43:27Z</dcterms:created>
  <dcterms:modified xsi:type="dcterms:W3CDTF">2022-10-06T11:06:02Z</dcterms:modified>
</cp:coreProperties>
</file>