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71" r:id="rId3"/>
    <p:sldId id="257" r:id="rId4"/>
    <p:sldId id="261" r:id="rId5"/>
    <p:sldId id="262" r:id="rId6"/>
    <p:sldId id="263" r:id="rId7"/>
    <p:sldId id="264" r:id="rId8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218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552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0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245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798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5585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88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563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444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743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497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417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77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9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267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32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3089-8037-4293-93E8-5CC10F18501B}" type="datetimeFigureOut">
              <a:rPr lang="sl-SI" smtClean="0"/>
              <a:t>16. 10. 2022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F49A4E-5A73-42FA-B892-51847FC01D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025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7CFB43-B0C9-4B34-B01C-C9415FA73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003154"/>
            <a:ext cx="8915399" cy="2262781"/>
          </a:xfrm>
        </p:spPr>
        <p:txBody>
          <a:bodyPr/>
          <a:lstStyle/>
          <a:p>
            <a:r>
              <a:rPr lang="sl-SI" dirty="0"/>
              <a:t>TIPKOVNICA IN MIŠKA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87C9437-AB56-4C2C-B23A-070BD8515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11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ITECH G PRO HERO senzor črna RGB brezžična gaming miška">
            <a:extLst>
              <a:ext uri="{FF2B5EF4-FFF2-40B4-BE49-F238E27FC236}">
                <a16:creationId xmlns:a16="http://schemas.microsoft.com/office/drawing/2014/main" id="{AE0382DC-0590-40BB-A842-4D0F84C52A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9" r="19198"/>
          <a:stretch/>
        </p:blipFill>
        <p:spPr bwMode="auto">
          <a:xfrm>
            <a:off x="4341181" y="485868"/>
            <a:ext cx="3710866" cy="608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BA09038B-1DCE-43E6-B477-8F2EF3FA7D3A}"/>
              </a:ext>
            </a:extLst>
          </p:cNvPr>
          <p:cNvCxnSpPr>
            <a:cxnSpLocks/>
          </p:cNvCxnSpPr>
          <p:nvPr/>
        </p:nvCxnSpPr>
        <p:spPr>
          <a:xfrm flipV="1">
            <a:off x="2965142" y="1713390"/>
            <a:ext cx="2175029" cy="701336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Pravokotnik 6">
            <a:extLst>
              <a:ext uri="{FF2B5EF4-FFF2-40B4-BE49-F238E27FC236}">
                <a16:creationId xmlns:a16="http://schemas.microsoft.com/office/drawing/2014/main" id="{9D35A5DD-0997-462F-B557-7C6973636137}"/>
              </a:ext>
            </a:extLst>
          </p:cNvPr>
          <p:cNvSpPr/>
          <p:nvPr/>
        </p:nvSpPr>
        <p:spPr>
          <a:xfrm>
            <a:off x="1948648" y="2521259"/>
            <a:ext cx="2104008" cy="70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LEVA TIPKA</a:t>
            </a:r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90D8044F-F4E4-43CD-BB66-ABDC6A7AFFD6}"/>
              </a:ext>
            </a:extLst>
          </p:cNvPr>
          <p:cNvCxnSpPr>
            <a:cxnSpLocks/>
          </p:cNvCxnSpPr>
          <p:nvPr/>
        </p:nvCxnSpPr>
        <p:spPr>
          <a:xfrm flipH="1" flipV="1">
            <a:off x="7272292" y="1713390"/>
            <a:ext cx="2155794" cy="548936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Pravokotnik 10">
            <a:extLst>
              <a:ext uri="{FF2B5EF4-FFF2-40B4-BE49-F238E27FC236}">
                <a16:creationId xmlns:a16="http://schemas.microsoft.com/office/drawing/2014/main" id="{EE35F7A5-C9DD-408A-85AB-A33860EAB6A7}"/>
              </a:ext>
            </a:extLst>
          </p:cNvPr>
          <p:cNvSpPr/>
          <p:nvPr/>
        </p:nvSpPr>
        <p:spPr>
          <a:xfrm>
            <a:off x="8697157" y="2342225"/>
            <a:ext cx="2104008" cy="70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DESNA TIPKA</a:t>
            </a:r>
          </a:p>
        </p:txBody>
      </p: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id="{DADC7419-27F7-4A9F-91DE-2621F8893979}"/>
              </a:ext>
            </a:extLst>
          </p:cNvPr>
          <p:cNvCxnSpPr>
            <a:cxnSpLocks/>
          </p:cNvCxnSpPr>
          <p:nvPr/>
        </p:nvCxnSpPr>
        <p:spPr>
          <a:xfrm flipH="1" flipV="1">
            <a:off x="6223247" y="1972323"/>
            <a:ext cx="2473910" cy="2493145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Pravokotnik 13">
            <a:extLst>
              <a:ext uri="{FF2B5EF4-FFF2-40B4-BE49-F238E27FC236}">
                <a16:creationId xmlns:a16="http://schemas.microsoft.com/office/drawing/2014/main" id="{07A39486-074B-43F4-BC6E-BC71B7CD8CA9}"/>
              </a:ext>
            </a:extLst>
          </p:cNvPr>
          <p:cNvSpPr/>
          <p:nvPr/>
        </p:nvSpPr>
        <p:spPr>
          <a:xfrm>
            <a:off x="8728229" y="4203577"/>
            <a:ext cx="2104008" cy="70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KOLEŠČEK</a:t>
            </a:r>
          </a:p>
        </p:txBody>
      </p:sp>
    </p:spTree>
    <p:extLst>
      <p:ext uri="{BB962C8B-B14F-4D97-AF65-F5344CB8AC3E}">
        <p14:creationId xmlns:p14="http://schemas.microsoft.com/office/powerpoint/2010/main" val="388585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6470-945D-4C5B-A72F-518AEC7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83BCC-2248-4635-BD36-0A696150F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 descr="https://www.mall.cz/i/41896085/2000/2000">
            <a:extLst>
              <a:ext uri="{FF2B5EF4-FFF2-40B4-BE49-F238E27FC236}">
                <a16:creationId xmlns:a16="http://schemas.microsoft.com/office/drawing/2014/main" id="{D64D229F-0827-499B-AE5F-5C738CF7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2" y="1251751"/>
            <a:ext cx="11970158" cy="5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8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6470-945D-4C5B-A72F-518AEC70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1449"/>
            <a:ext cx="8911687" cy="128089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83BCC-2248-4635-BD36-0A696150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0939"/>
            <a:ext cx="8915400" cy="3777622"/>
          </a:xfrm>
        </p:spPr>
        <p:txBody>
          <a:bodyPr/>
          <a:lstStyle/>
          <a:p>
            <a:endParaRPr lang="sl-SI"/>
          </a:p>
        </p:txBody>
      </p:sp>
      <p:pic>
        <p:nvPicPr>
          <p:cNvPr id="1028" name="Picture 4" descr="https://www.mall.cz/i/41896085/2000/2000">
            <a:extLst>
              <a:ext uri="{FF2B5EF4-FFF2-40B4-BE49-F238E27FC236}">
                <a16:creationId xmlns:a16="http://schemas.microsoft.com/office/drawing/2014/main" id="{D64D229F-0827-499B-AE5F-5C738CF7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2" y="719090"/>
            <a:ext cx="11970158" cy="5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: zaokroženi vogali 3">
            <a:extLst>
              <a:ext uri="{FF2B5EF4-FFF2-40B4-BE49-F238E27FC236}">
                <a16:creationId xmlns:a16="http://schemas.microsoft.com/office/drawing/2014/main" id="{B10EDA8A-8C0D-49FA-B129-99DA4B45EEA5}"/>
              </a:ext>
            </a:extLst>
          </p:cNvPr>
          <p:cNvSpPr/>
          <p:nvPr/>
        </p:nvSpPr>
        <p:spPr>
          <a:xfrm>
            <a:off x="1482571" y="1855432"/>
            <a:ext cx="8424909" cy="7368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Miselni oblaček: oblak 5">
            <a:extLst>
              <a:ext uri="{FF2B5EF4-FFF2-40B4-BE49-F238E27FC236}">
                <a16:creationId xmlns:a16="http://schemas.microsoft.com/office/drawing/2014/main" id="{C100DA62-24C0-410D-9ACD-0F2C5825A1A9}"/>
              </a:ext>
            </a:extLst>
          </p:cNvPr>
          <p:cNvSpPr/>
          <p:nvPr/>
        </p:nvSpPr>
        <p:spPr>
          <a:xfrm>
            <a:off x="5868140" y="-3102"/>
            <a:ext cx="2095130" cy="1544714"/>
          </a:xfrm>
          <a:prstGeom prst="cloud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Funkcijske tipke</a:t>
            </a:r>
          </a:p>
        </p:txBody>
      </p:sp>
      <p:sp>
        <p:nvSpPr>
          <p:cNvPr id="5" name="Pravokotnik: zaokroženi vogali 4">
            <a:extLst>
              <a:ext uri="{FF2B5EF4-FFF2-40B4-BE49-F238E27FC236}">
                <a16:creationId xmlns:a16="http://schemas.microsoft.com/office/drawing/2014/main" id="{3255D45C-98CB-4420-BCF3-21DB6221C7B5}"/>
              </a:ext>
            </a:extLst>
          </p:cNvPr>
          <p:cNvSpPr/>
          <p:nvPr/>
        </p:nvSpPr>
        <p:spPr>
          <a:xfrm>
            <a:off x="9907479" y="2592279"/>
            <a:ext cx="2175029" cy="278628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Miselni oblaček: oblak 6">
            <a:extLst>
              <a:ext uri="{FF2B5EF4-FFF2-40B4-BE49-F238E27FC236}">
                <a16:creationId xmlns:a16="http://schemas.microsoft.com/office/drawing/2014/main" id="{675D7532-F30B-4A8B-8ADB-D8AB91847756}"/>
              </a:ext>
            </a:extLst>
          </p:cNvPr>
          <p:cNvSpPr/>
          <p:nvPr/>
        </p:nvSpPr>
        <p:spPr>
          <a:xfrm rot="10800000">
            <a:off x="9436963" y="5607161"/>
            <a:ext cx="1890943" cy="1187006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871CE97D-D9FD-499B-BC9F-880D65FF29CC}"/>
              </a:ext>
            </a:extLst>
          </p:cNvPr>
          <p:cNvSpPr txBox="1"/>
          <p:nvPr/>
        </p:nvSpPr>
        <p:spPr>
          <a:xfrm>
            <a:off x="9784405" y="5896293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Številske </a:t>
            </a:r>
          </a:p>
          <a:p>
            <a:pPr algn="ctr"/>
            <a:r>
              <a:rPr lang="sl-SI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tipke</a:t>
            </a:r>
          </a:p>
        </p:txBody>
      </p:sp>
      <p:sp>
        <p:nvSpPr>
          <p:cNvPr id="9" name="Pravokotnik: zaokroženi vogali 8">
            <a:extLst>
              <a:ext uri="{FF2B5EF4-FFF2-40B4-BE49-F238E27FC236}">
                <a16:creationId xmlns:a16="http://schemas.microsoft.com/office/drawing/2014/main" id="{A925907E-A15C-4B8C-9569-A0077D8BE2DC}"/>
              </a:ext>
            </a:extLst>
          </p:cNvPr>
          <p:cNvSpPr/>
          <p:nvPr/>
        </p:nvSpPr>
        <p:spPr>
          <a:xfrm>
            <a:off x="8114190" y="2651605"/>
            <a:ext cx="1682117" cy="27040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Miselni oblaček: oblak 10">
            <a:extLst>
              <a:ext uri="{FF2B5EF4-FFF2-40B4-BE49-F238E27FC236}">
                <a16:creationId xmlns:a16="http://schemas.microsoft.com/office/drawing/2014/main" id="{9B79D94F-98DA-4A5D-9C47-055B61608DD4}"/>
              </a:ext>
            </a:extLst>
          </p:cNvPr>
          <p:cNvSpPr/>
          <p:nvPr/>
        </p:nvSpPr>
        <p:spPr>
          <a:xfrm rot="10800000">
            <a:off x="7560549" y="5587360"/>
            <a:ext cx="1890943" cy="1187006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B6AC8A91-E13B-4058-BE92-EC5FFA3B9B7B}"/>
              </a:ext>
            </a:extLst>
          </p:cNvPr>
          <p:cNvSpPr txBox="1"/>
          <p:nvPr/>
        </p:nvSpPr>
        <p:spPr>
          <a:xfrm>
            <a:off x="7967302" y="5876492"/>
            <a:ext cx="1091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Smerne </a:t>
            </a:r>
          </a:p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tipke</a:t>
            </a:r>
          </a:p>
        </p:txBody>
      </p:sp>
      <p:sp>
        <p:nvSpPr>
          <p:cNvPr id="10" name="Pravokotnik: zaokroženi vogali 9">
            <a:extLst>
              <a:ext uri="{FF2B5EF4-FFF2-40B4-BE49-F238E27FC236}">
                <a16:creationId xmlns:a16="http://schemas.microsoft.com/office/drawing/2014/main" id="{9A5DC7AB-794A-4362-9409-C21EE00A0AF4}"/>
              </a:ext>
            </a:extLst>
          </p:cNvPr>
          <p:cNvSpPr/>
          <p:nvPr/>
        </p:nvSpPr>
        <p:spPr>
          <a:xfrm>
            <a:off x="381741" y="2651605"/>
            <a:ext cx="7621278" cy="2704011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Miselni oblaček: oblak 13">
            <a:extLst>
              <a:ext uri="{FF2B5EF4-FFF2-40B4-BE49-F238E27FC236}">
                <a16:creationId xmlns:a16="http://schemas.microsoft.com/office/drawing/2014/main" id="{CFF45645-F7BF-47F9-8B97-8972F86BBE34}"/>
              </a:ext>
            </a:extLst>
          </p:cNvPr>
          <p:cNvSpPr/>
          <p:nvPr/>
        </p:nvSpPr>
        <p:spPr>
          <a:xfrm rot="10800000">
            <a:off x="1944209" y="5600149"/>
            <a:ext cx="2315325" cy="1187006"/>
          </a:xfrm>
          <a:prstGeom prst="cloudCallou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D22E72BE-7C2E-407B-AD16-4E3217A3E364}"/>
              </a:ext>
            </a:extLst>
          </p:cNvPr>
          <p:cNvSpPr txBox="1"/>
          <p:nvPr/>
        </p:nvSpPr>
        <p:spPr>
          <a:xfrm>
            <a:off x="2297310" y="5907240"/>
            <a:ext cx="1895070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l-SI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Alfanumerične</a:t>
            </a:r>
            <a:r>
              <a:rPr lang="sl-SI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sl-SI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tipke</a:t>
            </a:r>
          </a:p>
        </p:txBody>
      </p:sp>
    </p:spTree>
    <p:extLst>
      <p:ext uri="{BB962C8B-B14F-4D97-AF65-F5344CB8AC3E}">
        <p14:creationId xmlns:p14="http://schemas.microsoft.com/office/powerpoint/2010/main" val="346374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6470-945D-4C5B-A72F-518AEC7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83BCC-2248-4635-BD36-0A696150F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 descr="https://www.mall.cz/i/41896085/2000/2000">
            <a:extLst>
              <a:ext uri="{FF2B5EF4-FFF2-40B4-BE49-F238E27FC236}">
                <a16:creationId xmlns:a16="http://schemas.microsoft.com/office/drawing/2014/main" id="{D64D229F-0827-499B-AE5F-5C738CF7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2" y="745721"/>
            <a:ext cx="11970158" cy="5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EEBB0F45-3342-4E40-BCED-487B7C682D5A}"/>
              </a:ext>
            </a:extLst>
          </p:cNvPr>
          <p:cNvCxnSpPr/>
          <p:nvPr/>
        </p:nvCxnSpPr>
        <p:spPr>
          <a:xfrm flipH="1" flipV="1">
            <a:off x="4048217" y="5078027"/>
            <a:ext cx="177554" cy="11363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39E4164-FD4B-41E2-92BD-76ABDBAD8B48}"/>
              </a:ext>
            </a:extLst>
          </p:cNvPr>
          <p:cNvSpPr txBox="1"/>
          <p:nvPr/>
        </p:nvSpPr>
        <p:spPr>
          <a:xfrm>
            <a:off x="3684231" y="6267634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PRESLEDNICA</a:t>
            </a:r>
          </a:p>
        </p:txBody>
      </p:sp>
    </p:spTree>
    <p:extLst>
      <p:ext uri="{BB962C8B-B14F-4D97-AF65-F5344CB8AC3E}">
        <p14:creationId xmlns:p14="http://schemas.microsoft.com/office/powerpoint/2010/main" val="167358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6470-945D-4C5B-A72F-518AEC7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83BCC-2248-4635-BD36-0A696150F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 descr="https://www.mall.cz/i/41896085/2000/2000">
            <a:extLst>
              <a:ext uri="{FF2B5EF4-FFF2-40B4-BE49-F238E27FC236}">
                <a16:creationId xmlns:a16="http://schemas.microsoft.com/office/drawing/2014/main" id="{D64D229F-0827-499B-AE5F-5C738CF7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2" y="745721"/>
            <a:ext cx="11970158" cy="5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EEBB0F45-3342-4E40-BCED-487B7C682D5A}"/>
              </a:ext>
            </a:extLst>
          </p:cNvPr>
          <p:cNvCxnSpPr/>
          <p:nvPr/>
        </p:nvCxnSpPr>
        <p:spPr>
          <a:xfrm flipH="1" flipV="1">
            <a:off x="4048217" y="5078027"/>
            <a:ext cx="177554" cy="11363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39E4164-FD4B-41E2-92BD-76ABDBAD8B48}"/>
              </a:ext>
            </a:extLst>
          </p:cNvPr>
          <p:cNvSpPr txBox="1"/>
          <p:nvPr/>
        </p:nvSpPr>
        <p:spPr>
          <a:xfrm>
            <a:off x="3684231" y="6267634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PRESLEDNICA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5F23EB3B-03FF-4C63-872A-14F201F399A9}"/>
              </a:ext>
            </a:extLst>
          </p:cNvPr>
          <p:cNvCxnSpPr>
            <a:cxnSpLocks/>
          </p:cNvCxnSpPr>
          <p:nvPr/>
        </p:nvCxnSpPr>
        <p:spPr>
          <a:xfrm flipH="1" flipV="1">
            <a:off x="7446359" y="4049695"/>
            <a:ext cx="604107" cy="19433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CFDD608F-E434-4F43-B244-AF5F1EC387A7}"/>
              </a:ext>
            </a:extLst>
          </p:cNvPr>
          <p:cNvCxnSpPr>
            <a:cxnSpLocks/>
          </p:cNvCxnSpPr>
          <p:nvPr/>
        </p:nvCxnSpPr>
        <p:spPr>
          <a:xfrm flipV="1">
            <a:off x="8050465" y="4793944"/>
            <a:ext cx="3623671" cy="11991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EF312848-DAAC-4B8E-84D8-D2D0508E620A}"/>
              </a:ext>
            </a:extLst>
          </p:cNvPr>
          <p:cNvSpPr txBox="1"/>
          <p:nvPr/>
        </p:nvSpPr>
        <p:spPr>
          <a:xfrm>
            <a:off x="7447576" y="607499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352702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736470-945D-4C5B-A72F-518AEC709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783BCC-2248-4635-BD36-0A696150F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 descr="https://www.mall.cz/i/41896085/2000/2000">
            <a:extLst>
              <a:ext uri="{FF2B5EF4-FFF2-40B4-BE49-F238E27FC236}">
                <a16:creationId xmlns:a16="http://schemas.microsoft.com/office/drawing/2014/main" id="{D64D229F-0827-499B-AE5F-5C738CF72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2" y="745721"/>
            <a:ext cx="11970158" cy="52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EEBB0F45-3342-4E40-BCED-487B7C682D5A}"/>
              </a:ext>
            </a:extLst>
          </p:cNvPr>
          <p:cNvCxnSpPr/>
          <p:nvPr/>
        </p:nvCxnSpPr>
        <p:spPr>
          <a:xfrm flipH="1" flipV="1">
            <a:off x="4048217" y="5078027"/>
            <a:ext cx="177554" cy="113634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39E4164-FD4B-41E2-92BD-76ABDBAD8B48}"/>
              </a:ext>
            </a:extLst>
          </p:cNvPr>
          <p:cNvSpPr txBox="1"/>
          <p:nvPr/>
        </p:nvSpPr>
        <p:spPr>
          <a:xfrm>
            <a:off x="3684231" y="6267634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PRESLEDNICA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5F23EB3B-03FF-4C63-872A-14F201F399A9}"/>
              </a:ext>
            </a:extLst>
          </p:cNvPr>
          <p:cNvCxnSpPr>
            <a:cxnSpLocks/>
          </p:cNvCxnSpPr>
          <p:nvPr/>
        </p:nvCxnSpPr>
        <p:spPr>
          <a:xfrm flipH="1" flipV="1">
            <a:off x="7446359" y="4049695"/>
            <a:ext cx="604107" cy="19433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CFDD608F-E434-4F43-B244-AF5F1EC387A7}"/>
              </a:ext>
            </a:extLst>
          </p:cNvPr>
          <p:cNvCxnSpPr>
            <a:cxnSpLocks/>
          </p:cNvCxnSpPr>
          <p:nvPr/>
        </p:nvCxnSpPr>
        <p:spPr>
          <a:xfrm flipV="1">
            <a:off x="8050465" y="4793944"/>
            <a:ext cx="3623671" cy="119913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EF312848-DAAC-4B8E-84D8-D2D0508E620A}"/>
              </a:ext>
            </a:extLst>
          </p:cNvPr>
          <p:cNvSpPr txBox="1"/>
          <p:nvPr/>
        </p:nvSpPr>
        <p:spPr>
          <a:xfrm>
            <a:off x="7447576" y="6074998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ENTER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261FBD9C-7650-476B-B380-2188B6D57BD5}"/>
              </a:ext>
            </a:extLst>
          </p:cNvPr>
          <p:cNvCxnSpPr>
            <a:cxnSpLocks/>
          </p:cNvCxnSpPr>
          <p:nvPr/>
        </p:nvCxnSpPr>
        <p:spPr>
          <a:xfrm flipH="1">
            <a:off x="7537143" y="1264555"/>
            <a:ext cx="878888" cy="159405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D244C0F4-3F44-4CFF-A6EC-85F8F11AAC00}"/>
              </a:ext>
            </a:extLst>
          </p:cNvPr>
          <p:cNvSpPr txBox="1"/>
          <p:nvPr/>
        </p:nvSpPr>
        <p:spPr>
          <a:xfrm>
            <a:off x="7562206" y="686767"/>
            <a:ext cx="462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VRAČALKA / BACKSPACE</a:t>
            </a:r>
          </a:p>
        </p:txBody>
      </p:sp>
    </p:spTree>
    <p:extLst>
      <p:ext uri="{BB962C8B-B14F-4D97-AF65-F5344CB8AC3E}">
        <p14:creationId xmlns:p14="http://schemas.microsoft.com/office/powerpoint/2010/main" val="2672092118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557</TotalTime>
  <Words>24</Words>
  <Application>Microsoft Office PowerPoint</Application>
  <PresentationFormat>Širokozaslonsko</PresentationFormat>
  <Paragraphs>17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Šelest</vt:lpstr>
      <vt:lpstr>TIPKOVNICA IN MIŠKA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TIPKOVNICA</dc:title>
  <dc:creator>Tina</dc:creator>
  <cp:lastModifiedBy>Tina Orejaš</cp:lastModifiedBy>
  <cp:revision>28</cp:revision>
  <cp:lastPrinted>2022-10-07T05:53:42Z</cp:lastPrinted>
  <dcterms:created xsi:type="dcterms:W3CDTF">2020-09-22T06:26:37Z</dcterms:created>
  <dcterms:modified xsi:type="dcterms:W3CDTF">2022-10-16T18:37:22Z</dcterms:modified>
</cp:coreProperties>
</file>